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337" r:id="rId2"/>
    <p:sldId id="1354" r:id="rId3"/>
    <p:sldId id="1355" r:id="rId4"/>
    <p:sldId id="1356" r:id="rId5"/>
    <p:sldId id="13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377. NANG DEIH BANG TOPA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Have </a:t>
            </a:r>
            <a:r>
              <a:rPr lang="en-US" sz="1500" dirty="0" err="1"/>
              <a:t>Thine</a:t>
            </a:r>
            <a:r>
              <a:rPr lang="en-US" sz="1500" dirty="0"/>
              <a:t> Own Way, Lord</a:t>
            </a:r>
          </a:p>
          <a:p>
            <a:r>
              <a:rPr lang="en-US" sz="1500" dirty="0"/>
              <a:t>Luka 22:42</a:t>
            </a:r>
          </a:p>
          <a:p>
            <a:r>
              <a:rPr lang="en-US" sz="1500" dirty="0"/>
              <a:t>Adelaide Addison Pollard, 1862-1934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09242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beelseek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pa, 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bang.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bawl 	in;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Tang lo,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11896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sit in Nang!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9171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huh in, Nang!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6320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Nang!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guan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sung,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04976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87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377. NANG DEIH BANG TOPA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2018-12-15T06:21:16Z</dcterms:modified>
</cp:coreProperties>
</file>